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05-4AB5-9FA0-7203DB21DB4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05-4AB5-9FA0-7203DB21DB4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705-4AB5-9FA0-7203DB21DB4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705-4AB5-9FA0-7203DB21DB45}"/>
              </c:ext>
            </c:extLst>
          </c:dPt>
          <c:cat>
            <c:strRef>
              <c:f>Tabelle1!$A$2:$A$5</c:f>
              <c:strCache>
                <c:ptCount val="4"/>
                <c:pt idx="0">
                  <c:v>Bestanden</c:v>
                </c:pt>
                <c:pt idx="1">
                  <c:v>Durchgefallen</c:v>
                </c:pt>
                <c:pt idx="2">
                  <c:v>Freiwillig</c:v>
                </c:pt>
                <c:pt idx="3">
                  <c:v>Offen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BF-4BC8-8C1F-9AFADD93AA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2E5B1A-667F-1EAA-A4A9-A131CC3B64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CD407AD-9097-0A43-977D-E6D20E4EC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D596C5-66E8-C521-5B72-C879FBB00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396129-ED72-D447-26DE-31BCF3FB7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2F94EB-ED6F-A1A1-6EAF-0201CE9B4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346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4CE6A-8E6F-3394-F716-7117FC9E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905960-C685-05E8-1B61-C289770556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B46AE2-4DF4-9E85-5AD6-5DDBAE25E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C8831B-672A-0FE0-0B87-7D17434FC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5268B1-8042-65C6-11D4-3259B407C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13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5D2F989-EECB-374E-0665-ADB8C8E1D0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D0F2583-ECDE-C13D-E9A4-381D1667D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3D6C6D-09C4-A556-9534-418894691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BC4587-78AC-6AE9-F612-708A3C0C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5BE9F9-B593-914B-EDC8-610D1210C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91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C64FE4-AD10-D7EB-3147-8AA90EFDD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F7A0BA-1BD0-A9D7-37BC-D036F853A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73090-EC63-BEF5-0D66-034C6EE25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51C49A-EE42-0F8E-E90D-2B038FAE0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D376B6-B5D5-672F-4781-407EF45BC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216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3A3455-EBF1-E3E9-79A4-B4F4BDE1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1B959E-DC36-60A5-3CBD-F126F7E74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DC68C0-2DE9-F74E-BBA8-3E713387B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C7140A-1E96-ED61-0BB1-F8AC7FABD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F372D9-C0E3-2F35-6FB6-AE507F3B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51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461179-0C07-49E6-1A49-EEF63446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ADDC37-D512-91E6-D89C-7EE6981373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A28B798-9C93-BC5A-181A-895BB75CD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489627-E53C-6A21-5265-514A0E9AB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92277B3-1871-3EE4-4B96-D27FF27A7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8FA3FC-1137-E623-E8D8-E1FDF0CB5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16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38D41E-EE58-3396-6277-BFA089D78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4EEBAB4-9FE2-4C45-7044-4B3A89E75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3C60537-C52F-09A1-3281-5C57ADDEED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3D5634D-F6AE-1DD8-995A-5A6C04E178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22BF916-A0D9-7C9E-CCBA-08DC807F8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7EAA93D-9BA3-29CD-2BDD-A82E8B250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787F2B-2D42-1BB5-1416-3E54538CE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B009C7-748F-1E48-A4A4-50057461D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3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1D05E-0D82-A0BF-D493-4D6E9A9A0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B4DDEB-B0BE-863F-8084-4A6D4C48B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4E68E8-9F71-5E0F-3F29-9174B0281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A5ECCFB-8783-00C9-72BB-A73CB0757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18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14B6AAF-569E-038B-7B9C-FB2872AA9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6D1122E-A029-4C6E-77E6-C1771DC1D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A49A28-F500-B427-7BE0-CFF47AB18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55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D6D0B-DCEB-A47C-88C3-7791CFDBD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F23DFC-05BE-CE75-FCCA-77DF38D2A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F421FF1-33C9-8CE0-C520-337D8D1AF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D30AC3-F267-4061-6991-D2A7CDC23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1FD961-D0A2-5998-26D8-FFBF729EC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55198F-5357-C589-6215-9AB09678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365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7ED68-7AD4-E4FD-7B7A-E0325E9F6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6A9EFEE-40AF-C2EC-0280-27D4E2BFE1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DC8DC21-EDA6-D8CA-04B1-1ADB5F3E70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A2C2C3-2D75-1C78-2866-1BAB46874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8A4449-3B68-BB08-82AF-689958D63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80CC8A-9D68-CA87-0457-0777C01C4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89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B013189-B0F7-AEA1-E814-A2A12F0E5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186857-1B3B-18FB-DF4F-23CA911D7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CD6DEF-7EC7-3FF7-CCF7-D3CFB64ECA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17D60-C96C-4C36-863F-08E7072D7711}" type="datetimeFigureOut">
              <a:rPr lang="de-DE" smtClean="0"/>
              <a:t>09.05.2022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CFA687-4F5A-E216-15C9-C1B7AB313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902D6A-C4D9-3322-0164-6AD352F0B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78CF7-FED9-4555-9BF8-E5F439C9CE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57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B36F223-BEBA-C535-509E-4A78252A2775}"/>
              </a:ext>
            </a:extLst>
          </p:cNvPr>
          <p:cNvSpPr/>
          <p:nvPr/>
        </p:nvSpPr>
        <p:spPr>
          <a:xfrm>
            <a:off x="2650921" y="1174459"/>
            <a:ext cx="6660859" cy="522634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CE549E-7885-0F5A-D806-74AE7C85D98D}"/>
              </a:ext>
            </a:extLst>
          </p:cNvPr>
          <p:cNvSpPr txBox="1"/>
          <p:nvPr/>
        </p:nvSpPr>
        <p:spPr>
          <a:xfrm>
            <a:off x="2650921" y="1174459"/>
            <a:ext cx="578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Start-</a:t>
            </a:r>
            <a:r>
              <a:rPr lang="de-DE" i="1" dirty="0" err="1"/>
              <a:t>Window</a:t>
            </a:r>
            <a:endParaRPr lang="de-DE" i="1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4A7F386-BE7F-A0D1-C647-87B32AB68FBC}"/>
              </a:ext>
            </a:extLst>
          </p:cNvPr>
          <p:cNvSpPr/>
          <p:nvPr/>
        </p:nvSpPr>
        <p:spPr>
          <a:xfrm>
            <a:off x="3366052" y="2538301"/>
            <a:ext cx="1983815" cy="614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Studiengang-Auswählen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3D789BF-F1CC-6C6D-03DD-AB842AB98114}"/>
              </a:ext>
            </a:extLst>
          </p:cNvPr>
          <p:cNvSpPr/>
          <p:nvPr/>
        </p:nvSpPr>
        <p:spPr>
          <a:xfrm>
            <a:off x="6523840" y="2538301"/>
            <a:ext cx="1983815" cy="614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Student-Auswählen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67F6689-F308-5F99-613B-660863B24965}"/>
              </a:ext>
            </a:extLst>
          </p:cNvPr>
          <p:cNvSpPr txBox="1"/>
          <p:nvPr/>
        </p:nvSpPr>
        <p:spPr>
          <a:xfrm>
            <a:off x="4896677" y="3916472"/>
            <a:ext cx="2169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Falls Daten nicht vorhanden, dann auf Hinzufügen am Ende der Liste klicken</a:t>
            </a:r>
          </a:p>
        </p:txBody>
      </p:sp>
    </p:spTree>
    <p:extLst>
      <p:ext uri="{BB962C8B-B14F-4D97-AF65-F5344CB8AC3E}">
        <p14:creationId xmlns:p14="http://schemas.microsoft.com/office/powerpoint/2010/main" val="144293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B36F223-BEBA-C535-509E-4A78252A2775}"/>
              </a:ext>
            </a:extLst>
          </p:cNvPr>
          <p:cNvSpPr/>
          <p:nvPr/>
        </p:nvSpPr>
        <p:spPr>
          <a:xfrm>
            <a:off x="2650921" y="1174459"/>
            <a:ext cx="6660859" cy="522634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3770EAD-A27B-00F4-A9DD-5050F6E1499F}"/>
              </a:ext>
            </a:extLst>
          </p:cNvPr>
          <p:cNvSpPr/>
          <p:nvPr/>
        </p:nvSpPr>
        <p:spPr>
          <a:xfrm>
            <a:off x="3189882" y="1680388"/>
            <a:ext cx="2273416" cy="254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Vor und Nachname</a:t>
            </a:r>
          </a:p>
          <a:p>
            <a:pPr algn="ctr"/>
            <a:r>
              <a:rPr lang="de-DE" dirty="0"/>
              <a:t>Geschlecht</a:t>
            </a:r>
          </a:p>
          <a:p>
            <a:pPr algn="ctr"/>
            <a:r>
              <a:rPr lang="de-DE" dirty="0"/>
              <a:t>Wohnort</a:t>
            </a:r>
          </a:p>
          <a:p>
            <a:pPr algn="ctr"/>
            <a:r>
              <a:rPr lang="de-DE" dirty="0"/>
              <a:t>Geburtsort</a:t>
            </a:r>
          </a:p>
          <a:p>
            <a:pPr algn="ctr"/>
            <a:r>
              <a:rPr lang="de-DE" dirty="0"/>
              <a:t>Studiengang</a:t>
            </a:r>
          </a:p>
          <a:p>
            <a:pPr algn="ctr"/>
            <a:r>
              <a:rPr lang="de-DE" dirty="0"/>
              <a:t>Semester</a:t>
            </a:r>
          </a:p>
          <a:p>
            <a:pPr algn="ctr"/>
            <a:r>
              <a:rPr lang="de-DE" dirty="0"/>
              <a:t>Matrikel-</a:t>
            </a:r>
            <a:r>
              <a:rPr lang="de-DE" dirty="0" err="1"/>
              <a:t>Nr</a:t>
            </a:r>
            <a:endParaRPr lang="de-DE" dirty="0"/>
          </a:p>
          <a:p>
            <a:pPr algn="ctr"/>
            <a:r>
              <a:rPr lang="de-DE" dirty="0"/>
              <a:t>Email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A241FB5-5F7B-F1D1-6B19-949BAEC53E89}"/>
              </a:ext>
            </a:extLst>
          </p:cNvPr>
          <p:cNvSpPr/>
          <p:nvPr/>
        </p:nvSpPr>
        <p:spPr>
          <a:xfrm>
            <a:off x="3196205" y="4941116"/>
            <a:ext cx="5512965" cy="1203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Scrollbare</a:t>
            </a:r>
            <a:r>
              <a:rPr lang="de-DE" dirty="0"/>
              <a:t> Liste mit </a:t>
            </a:r>
            <a:r>
              <a:rPr lang="de-DE" dirty="0" err="1"/>
              <a:t>Studiengangskursen</a:t>
            </a:r>
            <a:r>
              <a:rPr lang="de-DE" dirty="0"/>
              <a:t> + Note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CE549E-7885-0F5A-D806-74AE7C85D98D}"/>
              </a:ext>
            </a:extLst>
          </p:cNvPr>
          <p:cNvSpPr txBox="1"/>
          <p:nvPr/>
        </p:nvSpPr>
        <p:spPr>
          <a:xfrm>
            <a:off x="2650921" y="1174459"/>
            <a:ext cx="578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Detail-</a:t>
            </a:r>
            <a:r>
              <a:rPr lang="de-DE" i="1" dirty="0" err="1"/>
              <a:t>Window</a:t>
            </a:r>
            <a:r>
              <a:rPr lang="de-DE" i="1" dirty="0"/>
              <a:t>-Student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9CE978D-D46C-F4AB-D13F-C88403C4A5FB}"/>
              </a:ext>
            </a:extLst>
          </p:cNvPr>
          <p:cNvSpPr/>
          <p:nvPr/>
        </p:nvSpPr>
        <p:spPr>
          <a:xfrm>
            <a:off x="6435755" y="4345281"/>
            <a:ext cx="2273416" cy="339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Suche(Cooles Extra)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9D49B94-CE79-F140-6E40-9BE1D4F0AAA3}"/>
              </a:ext>
            </a:extLst>
          </p:cNvPr>
          <p:cNvSpPr/>
          <p:nvPr/>
        </p:nvSpPr>
        <p:spPr>
          <a:xfrm>
            <a:off x="6435755" y="2478157"/>
            <a:ext cx="1860106" cy="6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Button-zu-Statistik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A8ECF07-BCEE-C59B-5B70-B96967B77B2B}"/>
              </a:ext>
            </a:extLst>
          </p:cNvPr>
          <p:cNvSpPr/>
          <p:nvPr/>
        </p:nvSpPr>
        <p:spPr>
          <a:xfrm>
            <a:off x="6667668" y="6104916"/>
            <a:ext cx="2273416" cy="339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Export CSV</a:t>
            </a:r>
          </a:p>
        </p:txBody>
      </p:sp>
    </p:spTree>
    <p:extLst>
      <p:ext uri="{BB962C8B-B14F-4D97-AF65-F5344CB8AC3E}">
        <p14:creationId xmlns:p14="http://schemas.microsoft.com/office/powerpoint/2010/main" val="1445169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B36F223-BEBA-C535-509E-4A78252A2775}"/>
              </a:ext>
            </a:extLst>
          </p:cNvPr>
          <p:cNvSpPr/>
          <p:nvPr/>
        </p:nvSpPr>
        <p:spPr>
          <a:xfrm>
            <a:off x="2650921" y="1174459"/>
            <a:ext cx="6660859" cy="522634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3770EAD-A27B-00F4-A9DD-5050F6E1499F}"/>
              </a:ext>
            </a:extLst>
          </p:cNvPr>
          <p:cNvSpPr/>
          <p:nvPr/>
        </p:nvSpPr>
        <p:spPr>
          <a:xfrm>
            <a:off x="3189882" y="1799656"/>
            <a:ext cx="2273416" cy="22734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Name</a:t>
            </a:r>
          </a:p>
          <a:p>
            <a:pPr algn="ctr"/>
            <a:r>
              <a:rPr lang="de-DE" dirty="0"/>
              <a:t>Studiendauer</a:t>
            </a:r>
          </a:p>
          <a:p>
            <a:pPr algn="ctr"/>
            <a:r>
              <a:rPr lang="de-DE" dirty="0"/>
              <a:t>Schwerpunkte</a:t>
            </a:r>
          </a:p>
          <a:p>
            <a:pPr algn="ctr"/>
            <a:r>
              <a:rPr lang="de-DE" dirty="0"/>
              <a:t>Kosten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A241FB5-5F7B-F1D1-6B19-949BAEC53E89}"/>
              </a:ext>
            </a:extLst>
          </p:cNvPr>
          <p:cNvSpPr/>
          <p:nvPr/>
        </p:nvSpPr>
        <p:spPr>
          <a:xfrm>
            <a:off x="3196205" y="4768840"/>
            <a:ext cx="5512965" cy="1203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Scrollbare</a:t>
            </a:r>
            <a:r>
              <a:rPr lang="de-DE" dirty="0"/>
              <a:t> Liste mit Kursen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CE549E-7885-0F5A-D806-74AE7C85D98D}"/>
              </a:ext>
            </a:extLst>
          </p:cNvPr>
          <p:cNvSpPr txBox="1"/>
          <p:nvPr/>
        </p:nvSpPr>
        <p:spPr>
          <a:xfrm>
            <a:off x="2650921" y="1174459"/>
            <a:ext cx="578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Detail-</a:t>
            </a:r>
            <a:r>
              <a:rPr lang="de-DE" i="1" dirty="0" err="1"/>
              <a:t>Window</a:t>
            </a:r>
            <a:r>
              <a:rPr lang="de-DE" i="1" dirty="0"/>
              <a:t>-Studiengang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9CE978D-D46C-F4AB-D13F-C88403C4A5FB}"/>
              </a:ext>
            </a:extLst>
          </p:cNvPr>
          <p:cNvSpPr/>
          <p:nvPr/>
        </p:nvSpPr>
        <p:spPr>
          <a:xfrm>
            <a:off x="6435755" y="4239265"/>
            <a:ext cx="2273416" cy="339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Suche(Cooles Extra)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0F9FE0D-D788-726A-9D5F-A0ADF7B9E052}"/>
              </a:ext>
            </a:extLst>
          </p:cNvPr>
          <p:cNvSpPr/>
          <p:nvPr/>
        </p:nvSpPr>
        <p:spPr>
          <a:xfrm>
            <a:off x="6435755" y="2478157"/>
            <a:ext cx="1860106" cy="6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Button-zu-Statistik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EF9F520-5520-F2E7-21B5-46435C9307F1}"/>
              </a:ext>
            </a:extLst>
          </p:cNvPr>
          <p:cNvSpPr/>
          <p:nvPr/>
        </p:nvSpPr>
        <p:spPr>
          <a:xfrm>
            <a:off x="6457486" y="3327012"/>
            <a:ext cx="1860106" cy="6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(Label)Link zu Modulhandbuch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FE5FED1-8DAD-5222-AB9C-520C40686470}"/>
              </a:ext>
            </a:extLst>
          </p:cNvPr>
          <p:cNvSpPr/>
          <p:nvPr/>
        </p:nvSpPr>
        <p:spPr>
          <a:xfrm>
            <a:off x="6667668" y="6104916"/>
            <a:ext cx="2273416" cy="339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Export CSV</a:t>
            </a:r>
          </a:p>
        </p:txBody>
      </p:sp>
    </p:spTree>
    <p:extLst>
      <p:ext uri="{BB962C8B-B14F-4D97-AF65-F5344CB8AC3E}">
        <p14:creationId xmlns:p14="http://schemas.microsoft.com/office/powerpoint/2010/main" val="3010743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B36F223-BEBA-C535-509E-4A78252A2775}"/>
              </a:ext>
            </a:extLst>
          </p:cNvPr>
          <p:cNvSpPr/>
          <p:nvPr/>
        </p:nvSpPr>
        <p:spPr>
          <a:xfrm>
            <a:off x="2650921" y="1174459"/>
            <a:ext cx="6660859" cy="522634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A241FB5-5F7B-F1D1-6B19-949BAEC53E89}"/>
              </a:ext>
            </a:extLst>
          </p:cNvPr>
          <p:cNvSpPr/>
          <p:nvPr/>
        </p:nvSpPr>
        <p:spPr>
          <a:xfrm>
            <a:off x="3196205" y="3429000"/>
            <a:ext cx="5512963" cy="2507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Dozent</a:t>
            </a:r>
          </a:p>
          <a:p>
            <a:pPr algn="ctr"/>
            <a:r>
              <a:rPr lang="de-DE" dirty="0"/>
              <a:t>ECTS</a:t>
            </a:r>
          </a:p>
          <a:p>
            <a:pPr algn="ctr"/>
            <a:r>
              <a:rPr lang="de-DE" dirty="0"/>
              <a:t>SWS</a:t>
            </a:r>
          </a:p>
          <a:p>
            <a:pPr algn="ctr"/>
            <a:r>
              <a:rPr lang="de-DE" dirty="0"/>
              <a:t>Semester</a:t>
            </a:r>
          </a:p>
          <a:p>
            <a:pPr algn="ctr"/>
            <a:r>
              <a:rPr lang="de-DE" dirty="0"/>
              <a:t>Prüfungsart</a:t>
            </a:r>
          </a:p>
          <a:p>
            <a:pPr algn="ctr"/>
            <a:r>
              <a:rPr lang="de-DE" dirty="0"/>
              <a:t>Anzahl der Teilnehmer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CE549E-7885-0F5A-D806-74AE7C85D98D}"/>
              </a:ext>
            </a:extLst>
          </p:cNvPr>
          <p:cNvSpPr txBox="1"/>
          <p:nvPr/>
        </p:nvSpPr>
        <p:spPr>
          <a:xfrm>
            <a:off x="2650921" y="1174459"/>
            <a:ext cx="578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Detail-</a:t>
            </a:r>
            <a:r>
              <a:rPr lang="de-DE" i="1" dirty="0" err="1"/>
              <a:t>Window</a:t>
            </a:r>
            <a:r>
              <a:rPr lang="de-DE" i="1" dirty="0"/>
              <a:t>-Kurs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EFF9632-2F93-6A88-9EAB-698E24818B28}"/>
              </a:ext>
            </a:extLst>
          </p:cNvPr>
          <p:cNvSpPr/>
          <p:nvPr/>
        </p:nvSpPr>
        <p:spPr>
          <a:xfrm>
            <a:off x="3196205" y="1943178"/>
            <a:ext cx="5512964" cy="508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Name des Kurs</a:t>
            </a:r>
          </a:p>
        </p:txBody>
      </p:sp>
    </p:spTree>
    <p:extLst>
      <p:ext uri="{BB962C8B-B14F-4D97-AF65-F5344CB8AC3E}">
        <p14:creationId xmlns:p14="http://schemas.microsoft.com/office/powerpoint/2010/main" val="3291540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B36F223-BEBA-C535-509E-4A78252A2775}"/>
              </a:ext>
            </a:extLst>
          </p:cNvPr>
          <p:cNvSpPr/>
          <p:nvPr/>
        </p:nvSpPr>
        <p:spPr>
          <a:xfrm>
            <a:off x="2650921" y="1174459"/>
            <a:ext cx="6660859" cy="522634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CE549E-7885-0F5A-D806-74AE7C85D98D}"/>
              </a:ext>
            </a:extLst>
          </p:cNvPr>
          <p:cNvSpPr txBox="1"/>
          <p:nvPr/>
        </p:nvSpPr>
        <p:spPr>
          <a:xfrm>
            <a:off x="2650921" y="1174459"/>
            <a:ext cx="578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Statistik-</a:t>
            </a:r>
            <a:r>
              <a:rPr lang="de-DE" i="1" dirty="0" err="1"/>
              <a:t>Window</a:t>
            </a:r>
            <a:r>
              <a:rPr lang="de-DE" i="1" dirty="0"/>
              <a:t>-Kurs</a:t>
            </a: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693059AB-C2FA-FD77-1147-25B106F34B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4546694"/>
              </p:ext>
            </p:extLst>
          </p:nvPr>
        </p:nvGraphicFramePr>
        <p:xfrm>
          <a:off x="2629872" y="1751610"/>
          <a:ext cx="3351478" cy="3354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hteck 9">
            <a:extLst>
              <a:ext uri="{FF2B5EF4-FFF2-40B4-BE49-F238E27FC236}">
                <a16:creationId xmlns:a16="http://schemas.microsoft.com/office/drawing/2014/main" id="{B73CEFCE-C867-6FB7-FDA5-87FACD055F92}"/>
              </a:ext>
            </a:extLst>
          </p:cNvPr>
          <p:cNvSpPr/>
          <p:nvPr/>
        </p:nvSpPr>
        <p:spPr>
          <a:xfrm>
            <a:off x="6429462" y="1899592"/>
            <a:ext cx="2434205" cy="30642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Bestanden</a:t>
            </a:r>
          </a:p>
          <a:p>
            <a:pPr algn="ctr"/>
            <a:r>
              <a:rPr lang="de-DE" dirty="0"/>
              <a:t>Durchgefallen</a:t>
            </a:r>
          </a:p>
          <a:p>
            <a:pPr algn="ctr"/>
            <a:r>
              <a:rPr lang="de-DE" dirty="0"/>
              <a:t>Freiwillig</a:t>
            </a:r>
          </a:p>
          <a:p>
            <a:pPr algn="ctr"/>
            <a:r>
              <a:rPr lang="de-DE" dirty="0"/>
              <a:t>Offen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8FA766A-2398-D8AA-687A-0FFC0FE7923E}"/>
              </a:ext>
            </a:extLst>
          </p:cNvPr>
          <p:cNvSpPr/>
          <p:nvPr/>
        </p:nvSpPr>
        <p:spPr>
          <a:xfrm>
            <a:off x="3088508" y="5601926"/>
            <a:ext cx="2434205" cy="651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Export als PDF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6751CA2-1082-505E-4350-87B18C17AA87}"/>
              </a:ext>
            </a:extLst>
          </p:cNvPr>
          <p:cNvSpPr/>
          <p:nvPr/>
        </p:nvSpPr>
        <p:spPr>
          <a:xfrm>
            <a:off x="6429461" y="5601926"/>
            <a:ext cx="2434205" cy="651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Export als CSV</a:t>
            </a:r>
          </a:p>
        </p:txBody>
      </p:sp>
    </p:spTree>
    <p:extLst>
      <p:ext uri="{BB962C8B-B14F-4D97-AF65-F5344CB8AC3E}">
        <p14:creationId xmlns:p14="http://schemas.microsoft.com/office/powerpoint/2010/main" val="1526275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Breitbild</PresentationFormat>
  <Paragraphs>42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kevin</dc:creator>
  <cp:lastModifiedBy> </cp:lastModifiedBy>
  <cp:revision>32</cp:revision>
  <dcterms:created xsi:type="dcterms:W3CDTF">2022-05-08T17:23:58Z</dcterms:created>
  <dcterms:modified xsi:type="dcterms:W3CDTF">2022-05-09T11:51:06Z</dcterms:modified>
</cp:coreProperties>
</file>